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18FDD"/>
    <a:srgbClr val="D1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914" y="82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6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5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0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E1F5-3734-7E4D-8ECE-B90C4080DF74}" type="datetimeFigureOut">
              <a:rPr lang="en-US" smtClean="0"/>
              <a:t>11/30/2016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0498.jpg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5" b="1548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entagon 5"/>
          <p:cNvSpPr/>
          <p:nvPr/>
        </p:nvSpPr>
        <p:spPr>
          <a:xfrm>
            <a:off x="340425" y="196411"/>
            <a:ext cx="5211113" cy="536855"/>
          </a:xfrm>
          <a:prstGeom prst="homePlate">
            <a:avLst/>
          </a:prstGeom>
          <a:solidFill>
            <a:srgbClr val="518F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   A problem; a solution: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0425" y="759454"/>
            <a:ext cx="464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18FDD"/>
                </a:solidFill>
              </a:rPr>
              <a:t>Press. No complications; fast, easy.</a:t>
            </a:r>
          </a:p>
          <a:p>
            <a:r>
              <a:rPr lang="en-US" dirty="0" smtClean="0">
                <a:solidFill>
                  <a:srgbClr val="518FDD"/>
                </a:solidFill>
              </a:rPr>
              <a:t>No downloads, just birds.</a:t>
            </a:r>
          </a:p>
          <a:p>
            <a:r>
              <a:rPr lang="en-US" dirty="0" smtClean="0">
                <a:solidFill>
                  <a:srgbClr val="518FDD"/>
                </a:solidFill>
              </a:rPr>
              <a:t>Similarities; for identification on the fly.</a:t>
            </a:r>
            <a:endParaRPr lang="en-US" dirty="0">
              <a:solidFill>
                <a:srgbClr val="518FDD"/>
              </a:solidFill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340425" y="1846259"/>
            <a:ext cx="5211113" cy="563043"/>
          </a:xfrm>
          <a:prstGeom prst="homePlat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</a:t>
            </a:r>
            <a:r>
              <a:rPr lang="en-US" sz="2000" dirty="0" smtClean="0"/>
              <a:t>  Tools, and we don’t mean binoculars.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340425" y="2512705"/>
            <a:ext cx="5211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Trello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To keep our ducks in a row.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Bootstrap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To build our nest.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Apache HTTP Server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Seen around the world.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Digital Ocean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Because the sky isn’t always blue.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PHP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So you can extend a branch and ask a question.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MySQL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To put the eggs in our nest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1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s://static.pexels.com/photos/141741/pexels-photo-141741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7" t="9889" r="46399"/>
          <a:stretch/>
        </p:blipFill>
        <p:spPr bwMode="auto">
          <a:xfrm>
            <a:off x="-934775" y="-632860"/>
            <a:ext cx="5776686" cy="86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7537"/>
            <a:ext cx="4667359" cy="6858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s://static.pexels.com/photos/162943/aviary-pigeons-birds-feather-162943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r="32411" b="16308"/>
          <a:stretch/>
        </p:blipFill>
        <p:spPr bwMode="auto">
          <a:xfrm>
            <a:off x="4657899" y="-55155"/>
            <a:ext cx="5143500" cy="83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57899" y="7537"/>
            <a:ext cx="461020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56928" y="2385299"/>
            <a:ext cx="1307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4144" y="1069049"/>
            <a:ext cx="1176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39" y="389965"/>
            <a:ext cx="29066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</a:rPr>
              <a:t>Behind the Website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0499" y="383671"/>
            <a:ext cx="3070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</a:rPr>
              <a:t>Behind the Database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14144" y="324679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9023" y="1969078"/>
            <a:ext cx="857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HTML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093707" y="2353075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93707" y="2628847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17292" y="2803539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17292" y="3079311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74703" y="2863867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CSS</a:t>
            </a:r>
            <a:endParaRPr lang="en-US" sz="22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968244" y="1483359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68244" y="1759131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0907" y="1030542"/>
            <a:ext cx="2354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Landing Page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3086" y="1570882"/>
            <a:ext cx="15961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About </a:t>
            </a:r>
            <a:r>
              <a:rPr lang="en-US" sz="2200" dirty="0" smtClean="0">
                <a:solidFill>
                  <a:schemeClr val="bg1"/>
                </a:solidFill>
              </a:rPr>
              <a:t>Us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90676" y="1556937"/>
            <a:ext cx="1999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| Submissions |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85736" y="1570882"/>
            <a:ext cx="22486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Display Page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69538" y="1538801"/>
            <a:ext cx="1601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Filter Options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768752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68752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70046" y="2050469"/>
            <a:ext cx="145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19" y="246498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Color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47754" y="2925422"/>
            <a:ext cx="179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Notable Features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768752" y="236905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68752" y="264482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768752" y="283431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68752" y="311008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2025"/>
          <a:stretch/>
        </p:blipFill>
        <p:spPr>
          <a:xfrm>
            <a:off x="390525" y="3781810"/>
            <a:ext cx="8401050" cy="1054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617"/>
          <a:stretch/>
        </p:blipFill>
        <p:spPr>
          <a:xfrm>
            <a:off x="551307" y="1"/>
            <a:ext cx="8269641" cy="3261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7772" b="35870"/>
          <a:stretch/>
        </p:blipFill>
        <p:spPr>
          <a:xfrm>
            <a:off x="375870" y="4748374"/>
            <a:ext cx="8401050" cy="993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026"/>
          <a:stretch/>
        </p:blipFill>
        <p:spPr>
          <a:xfrm>
            <a:off x="390525" y="5763085"/>
            <a:ext cx="8401050" cy="90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36" t="6364" r="1331" b="9719"/>
          <a:stretch/>
        </p:blipFill>
        <p:spPr>
          <a:xfrm>
            <a:off x="3191607" y="3469124"/>
            <a:ext cx="3092006" cy="253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878" y="3959262"/>
            <a:ext cx="1319581" cy="1274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154" t="7257" r="3077" b="17742"/>
          <a:stretch/>
        </p:blipFill>
        <p:spPr>
          <a:xfrm>
            <a:off x="7170738" y="5238300"/>
            <a:ext cx="1185862" cy="221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6012" r="4304"/>
          <a:stretch/>
        </p:blipFill>
        <p:spPr>
          <a:xfrm>
            <a:off x="7202824" y="5456140"/>
            <a:ext cx="1164431" cy="4046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824" y="5848367"/>
            <a:ext cx="1143119" cy="430488"/>
          </a:xfrm>
          <a:prstGeom prst="rect">
            <a:avLst/>
          </a:prstGeom>
        </p:spPr>
      </p:pic>
      <p:pic>
        <p:nvPicPr>
          <p:cNvPr id="2050" name="Picture 2" descr="Image result for iphone 6 black empt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19" y="3491429"/>
            <a:ext cx="1536700" cy="31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61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125</Words>
  <Application>Microsoft Office PowerPoint</Application>
  <PresentationFormat>On-screen Show (4:3)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Mangal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Hauger</dc:creator>
  <cp:lastModifiedBy>Cora Schneck</cp:lastModifiedBy>
  <cp:revision>27</cp:revision>
  <dcterms:created xsi:type="dcterms:W3CDTF">2016-11-29T01:53:28Z</dcterms:created>
  <dcterms:modified xsi:type="dcterms:W3CDTF">2016-12-01T05:00:14Z</dcterms:modified>
</cp:coreProperties>
</file>